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4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8778DC-212C-6BEC-8774-57C7DC2F6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30CE653-7C37-847F-0CD6-4BC552469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834E5E-38C6-506A-C613-A33E5813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CA53-1474-4D68-A31C-9BAF24F0F2C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E3A21-B07B-594C-0D7B-3BCBC879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BF3166-389B-DF1C-B1B7-4859563E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8AA-6C54-4D02-BFC2-9511F8DF9A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8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24666-5DBB-ABA4-41AF-CE2426DC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5E3CD69-5037-B47A-129E-FB1D1F775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891471-2A32-D490-A9BF-D3714AA3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CA53-1474-4D68-A31C-9BAF24F0F2C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7F4F7B-34D6-7862-09F5-4B520D33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9C1A72-0A33-9E89-AB50-206C02FA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8AA-6C54-4D02-BFC2-9511F8DF9A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63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A916C5-6A6B-33EB-A9B8-CF753DCDB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0A7A5D-5664-966A-6A00-DEF3AFA7B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54F6E9-4C81-168B-82B6-495DC809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CA53-1474-4D68-A31C-9BAF24F0F2C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93EF64-DF62-6161-EF9A-7CCA22BBF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E32D0D-7855-A0E3-C9BB-1D016D45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8AA-6C54-4D02-BFC2-9511F8DF9A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17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687715-4FEF-934A-1746-07D0C5DF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38EB26-AE72-46B7-5399-61C4283EE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DCF6B79-029C-91B1-F993-7A2671D1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CA53-1474-4D68-A31C-9BAF24F0F2C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EB73DD-B8AD-0BD9-E9BB-AD4B4983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061AC8-EF14-2415-7153-04119268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8AA-6C54-4D02-BFC2-9511F8DF9A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18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ED8281-F1B5-E15B-762B-09A143A5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829E8C-70DD-2509-D177-8A84A6B71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34B0BE9-44AC-6D84-D737-E573FBCA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CA53-1474-4D68-A31C-9BAF24F0F2C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712B21-1E6B-6D0F-4C6B-76F25DE4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0B693B-0DBD-4A33-C418-6D81B0FD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8AA-6C54-4D02-BFC2-9511F8DF9A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09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45E340-298E-656D-48DF-9920C5CF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0E6646-C886-2653-03E5-474728BAD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839854-D52F-EEA0-0871-EA8A67309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BA6D39-A4B8-214F-D40F-C06640AC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CA53-1474-4D68-A31C-9BAF24F0F2C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E8E495-DD38-3873-C89D-4EEC0D080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567B19-B4B4-5EB2-9324-A6C79B25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8AA-6C54-4D02-BFC2-9511F8DF9A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68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A1BF8-164E-6154-9502-90F56F32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8106D7-777E-910D-6F51-818C5D771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72F482-78DB-EAF5-2261-F259E1660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4B3AD4-6951-65EE-EA7A-A9AD60794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F31EBAB-9F3C-9A6F-7F38-7D5D093DE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1D8D75C-9559-4D02-6906-C1F4B16D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CA53-1474-4D68-A31C-9BAF24F0F2C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1BC76A-0866-11B6-55F8-59F59396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96DDC22-0069-7A5F-B6AA-4C3F1C1E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8AA-6C54-4D02-BFC2-9511F8DF9A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86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02A62-87D5-16FC-BDA7-8A6EDAE11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2DAC5C9-BD99-21F7-4EA5-6D82DD05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CA53-1474-4D68-A31C-9BAF24F0F2C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BA6E52-1174-BBA2-841F-3C8F806B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FD0FD1-CB24-86DC-3207-30544232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8AA-6C54-4D02-BFC2-9511F8DF9A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71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C6D91FA-EE3B-F57A-869A-BDEE20F4F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CA53-1474-4D68-A31C-9BAF24F0F2C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C24B0F7-632C-6894-75C0-322646E6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81766C-D03F-CB61-933C-724C1A88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8AA-6C54-4D02-BFC2-9511F8DF9A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58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5ADA8E-FB71-6D56-8165-8873C13E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9E0B8B-8872-C8E4-850B-71AAE8DD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76DFB9D-9B7E-5AA9-CE86-0E559D6BF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3B2E96-7493-4DEC-0623-9091807D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CA53-1474-4D68-A31C-9BAF24F0F2C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F716B3-66DF-1264-DC59-6ED94BC4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994E69-ECCA-16F8-4294-9142C09C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8AA-6C54-4D02-BFC2-9511F8DF9A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67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41E34E-9768-7B65-70C5-10831B71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778F51-6B26-AA50-63AE-42FF94E23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5CBE74-3614-FC27-CEE1-F5EDA83D4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124C0B-7CFB-3C0D-DBBE-130DFE1F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CA53-1474-4D68-A31C-9BAF24F0F2C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95F86-233A-6D25-3F46-B095D01E3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285CDA-5A20-0FE9-4CDD-B2373872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E58AA-6C54-4D02-BFC2-9511F8DF9A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83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CB30EF-841E-D400-140A-4DD95678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886F53-3608-B3AA-D3D9-152604E62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C65394-F30B-4CBD-14C7-9C95D71A1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6CA53-1474-4D68-A31C-9BAF24F0F2C6}" type="datetimeFigureOut">
              <a:rPr lang="it-IT" smtClean="0"/>
              <a:t>11/06/2024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F7E286-7AC0-DED6-FBC8-82986ED4C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E8AF90-EA7C-A8DF-D490-46003943A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E58AA-6C54-4D02-BFC2-9511F8DF9A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801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F53E9D-3569-06F3-93E5-75F86AB52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53333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i="1" dirty="0">
                <a:solidFill>
                  <a:schemeClr val="accent2">
                    <a:lumMod val="50000"/>
                  </a:schemeClr>
                </a:solidFill>
              </a:rPr>
              <a:t>dal 09/11/2022 ogni giovedì in Parrocchia!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B0F3F60-90C9-C330-533F-9701C84E5B85}"/>
              </a:ext>
            </a:extLst>
          </p:cNvPr>
          <p:cNvSpPr/>
          <p:nvPr/>
        </p:nvSpPr>
        <p:spPr>
          <a:xfrm>
            <a:off x="838200" y="199072"/>
            <a:ext cx="105155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«Progetto Incontro»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26B6818-237B-3BEB-25D5-B0B8F538A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4"/>
          <a:stretch/>
        </p:blipFill>
        <p:spPr>
          <a:xfrm>
            <a:off x="4116012" y="1661160"/>
            <a:ext cx="355825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B68ADA1-6A1A-474A-0F0B-11C4D43A2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" r="12989"/>
          <a:stretch/>
        </p:blipFill>
        <p:spPr>
          <a:xfrm>
            <a:off x="167640" y="2804160"/>
            <a:ext cx="4389120" cy="390144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070553A-17A4-98D8-3DB4-3D57E3F2F5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1"/>
          <a:stretch/>
        </p:blipFill>
        <p:spPr>
          <a:xfrm>
            <a:off x="4556760" y="152400"/>
            <a:ext cx="5143500" cy="52730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A7175BA-0A45-3BB4-3560-2E0FF8F28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3619500"/>
            <a:ext cx="4114800" cy="30861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EF93C3E-5D0E-0647-5F9C-E11BFB4431A9}"/>
              </a:ext>
            </a:extLst>
          </p:cNvPr>
          <p:cNvSpPr txBox="1"/>
          <p:nvPr/>
        </p:nvSpPr>
        <p:spPr>
          <a:xfrm>
            <a:off x="655320" y="1273314"/>
            <a:ext cx="3672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Bradley Hand ITC" panose="03070402050302030203" pitchFamily="66" charset="0"/>
              </a:rPr>
              <a:t>Primi incontri!</a:t>
            </a:r>
          </a:p>
        </p:txBody>
      </p:sp>
    </p:spTree>
    <p:extLst>
      <p:ext uri="{BB962C8B-B14F-4D97-AF65-F5344CB8AC3E}">
        <p14:creationId xmlns:p14="http://schemas.microsoft.com/office/powerpoint/2010/main" val="567702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321B5C03-E7BA-9D03-C1B9-367AA669D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9" r="5852" b="27733"/>
          <a:stretch/>
        </p:blipFill>
        <p:spPr>
          <a:xfrm rot="20690519">
            <a:off x="8095001" y="2241671"/>
            <a:ext cx="3715465" cy="346114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7C87B1D-87BB-9346-67D6-D5A47FBA6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95" y="1447492"/>
            <a:ext cx="3792777" cy="50570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A8C0AA-D346-934C-E666-26821CABA4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7" r="13259" b="2728"/>
          <a:stretch/>
        </p:blipFill>
        <p:spPr>
          <a:xfrm>
            <a:off x="1940625" y="3354637"/>
            <a:ext cx="2222834" cy="34393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A9DC7C0-8B25-BB10-CDB4-8E83E0287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9058">
            <a:off x="346238" y="404270"/>
            <a:ext cx="3790592" cy="284294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C788BB2-A518-15C5-76F1-39513BCDE012}"/>
              </a:ext>
            </a:extLst>
          </p:cNvPr>
          <p:cNvSpPr txBox="1"/>
          <p:nvPr/>
        </p:nvSpPr>
        <p:spPr>
          <a:xfrm>
            <a:off x="3714241" y="406467"/>
            <a:ext cx="798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latin typeface="Bradley Hand ITC" panose="03070402050302030203" pitchFamily="66" charset="0"/>
              </a:rPr>
              <a:t>Si lavora, si parla e nascono amicizie!</a:t>
            </a:r>
          </a:p>
        </p:txBody>
      </p:sp>
    </p:spTree>
    <p:extLst>
      <p:ext uri="{BB962C8B-B14F-4D97-AF65-F5344CB8AC3E}">
        <p14:creationId xmlns:p14="http://schemas.microsoft.com/office/powerpoint/2010/main" val="319609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CD884EE-FD94-10AA-AADF-7C2CCAC9A4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22" r="141" b="21088"/>
          <a:stretch/>
        </p:blipFill>
        <p:spPr>
          <a:xfrm rot="540220">
            <a:off x="8377595" y="502920"/>
            <a:ext cx="3262241" cy="37135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7FDA527-269B-634A-2D62-E87DEBD8D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3686">
            <a:off x="5855803" y="2745156"/>
            <a:ext cx="2636367" cy="350347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6612F76-539D-5DBF-1322-BBB3665CB2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1" y="1637476"/>
            <a:ext cx="5433319" cy="408857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6DD1F6-7D67-30DE-FA31-9E18E8FCDA70}"/>
              </a:ext>
            </a:extLst>
          </p:cNvPr>
          <p:cNvSpPr txBox="1"/>
          <p:nvPr/>
        </p:nvSpPr>
        <p:spPr>
          <a:xfrm>
            <a:off x="281679" y="545168"/>
            <a:ext cx="7848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latin typeface="Bradley Hand ITC" panose="03070402050302030203" pitchFamily="66" charset="0"/>
              </a:rPr>
              <a:t>Alberelli a Natale e ovetti a Pasqua</a:t>
            </a:r>
          </a:p>
        </p:txBody>
      </p:sp>
    </p:spTree>
    <p:extLst>
      <p:ext uri="{BB962C8B-B14F-4D97-AF65-F5344CB8AC3E}">
        <p14:creationId xmlns:p14="http://schemas.microsoft.com/office/powerpoint/2010/main" val="144374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B414510-37BD-FAE3-62A1-5DE8F17E60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7"/>
          <a:stretch/>
        </p:blipFill>
        <p:spPr>
          <a:xfrm>
            <a:off x="384810" y="461010"/>
            <a:ext cx="4629150" cy="59359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2C302A9-59E4-CAE8-59EA-F470E182A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10667" r="-1189" b="-2889"/>
          <a:stretch/>
        </p:blipFill>
        <p:spPr>
          <a:xfrm>
            <a:off x="7642385" y="266700"/>
            <a:ext cx="3844766" cy="63246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4F8477-00A0-65F8-CD0E-BBC80C653B4E}"/>
              </a:ext>
            </a:extLst>
          </p:cNvPr>
          <p:cNvSpPr txBox="1"/>
          <p:nvPr/>
        </p:nvSpPr>
        <p:spPr>
          <a:xfrm>
            <a:off x="3642362" y="5262683"/>
            <a:ext cx="4000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000" b="1" dirty="0">
                <a:latin typeface="Bradley Hand ITC" panose="03070402050302030203" pitchFamily="66" charset="0"/>
              </a:rPr>
              <a:t>E si festeggiano compleanni!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C92D99-D217-93AD-7A88-906FB1BE4C5D}"/>
              </a:ext>
            </a:extLst>
          </p:cNvPr>
          <p:cNvSpPr txBox="1"/>
          <p:nvPr/>
        </p:nvSpPr>
        <p:spPr>
          <a:xfrm rot="1120236">
            <a:off x="5236101" y="189494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Bradley Hand ITC" panose="03070402050302030203" pitchFamily="66" charset="0"/>
              </a:rPr>
              <a:t>Inverno, estate… si arriva!</a:t>
            </a:r>
          </a:p>
        </p:txBody>
      </p:sp>
    </p:spTree>
    <p:extLst>
      <p:ext uri="{BB962C8B-B14F-4D97-AF65-F5344CB8AC3E}">
        <p14:creationId xmlns:p14="http://schemas.microsoft.com/office/powerpoint/2010/main" val="330843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804C797-0FA3-E129-5655-954A13C7C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t="36023" r="4583" b="34737"/>
          <a:stretch/>
        </p:blipFill>
        <p:spPr>
          <a:xfrm>
            <a:off x="4378669" y="1193131"/>
            <a:ext cx="3259320" cy="200526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77E8C3A-D6AB-AA8E-08AD-C1ED68039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5"/>
          <a:stretch/>
        </p:blipFill>
        <p:spPr>
          <a:xfrm>
            <a:off x="8732532" y="850233"/>
            <a:ext cx="3198825" cy="46534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0F63B2F-EC07-22C7-9319-3FCCABE2AC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0" t="18444" r="4360" b="1"/>
          <a:stretch/>
        </p:blipFill>
        <p:spPr>
          <a:xfrm>
            <a:off x="116262" y="221981"/>
            <a:ext cx="3023485" cy="439834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09E4582-B46B-45E4-90A7-975BAFD3BA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>
          <a:xfrm rot="20876705">
            <a:off x="785745" y="3628802"/>
            <a:ext cx="2585651" cy="283464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6FD86B7-66CE-C5AF-91E4-18BA74FDAA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4" b="42000"/>
          <a:stretch/>
        </p:blipFill>
        <p:spPr>
          <a:xfrm>
            <a:off x="3428006" y="3429000"/>
            <a:ext cx="5160645" cy="31242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6B8BC5-DBCE-18C7-EC93-ACEBED02DA6F}"/>
              </a:ext>
            </a:extLst>
          </p:cNvPr>
          <p:cNvSpPr txBox="1"/>
          <p:nvPr/>
        </p:nvSpPr>
        <p:spPr>
          <a:xfrm>
            <a:off x="3543986" y="25951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 dirty="0">
                <a:latin typeface="Bradley Hand ITC" panose="03070402050302030203" pitchFamily="66" charset="0"/>
              </a:rPr>
              <a:t>Festa della Mamma!</a:t>
            </a:r>
          </a:p>
        </p:txBody>
      </p:sp>
    </p:spTree>
    <p:extLst>
      <p:ext uri="{BB962C8B-B14F-4D97-AF65-F5344CB8AC3E}">
        <p14:creationId xmlns:p14="http://schemas.microsoft.com/office/powerpoint/2010/main" val="217647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C7319CF-7699-D94C-42F1-20C54CA12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2442">
            <a:off x="6578599" y="2180700"/>
            <a:ext cx="4917440" cy="36880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299F632-3516-735A-DED8-4BB2D09A79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1" r="7000"/>
          <a:stretch/>
        </p:blipFill>
        <p:spPr>
          <a:xfrm>
            <a:off x="373380" y="2331720"/>
            <a:ext cx="6172200" cy="432496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6AD36AF-6B67-E5EE-435C-AEF8F93923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5" r="5167"/>
          <a:stretch/>
        </p:blipFill>
        <p:spPr>
          <a:xfrm rot="21244845">
            <a:off x="3242496" y="367805"/>
            <a:ext cx="3354427" cy="242886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F053D1-FE2E-C39B-8122-AE479AD1E50C}"/>
              </a:ext>
            </a:extLst>
          </p:cNvPr>
          <p:cNvSpPr txBox="1"/>
          <p:nvPr/>
        </p:nvSpPr>
        <p:spPr>
          <a:xfrm>
            <a:off x="6842760" y="612389"/>
            <a:ext cx="486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latin typeface="Bradley Hand ITC" panose="03070402050302030203" pitchFamily="66" charset="0"/>
              </a:rPr>
              <a:t>Pesca di beneficenza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754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/>
    </mc:Choice>
    <mc:Fallback>
      <p:transition spd="slow" advClick="0" advTm="5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49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Tema di Office</vt:lpstr>
      <vt:lpstr>dal 09/11/2022 ogni giovedì in Parrocchia!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Daniela</dc:creator>
  <cp:lastModifiedBy>Daniela</cp:lastModifiedBy>
  <cp:revision>13</cp:revision>
  <dcterms:created xsi:type="dcterms:W3CDTF">2024-06-11T15:19:27Z</dcterms:created>
  <dcterms:modified xsi:type="dcterms:W3CDTF">2024-06-11T16:09:15Z</dcterms:modified>
</cp:coreProperties>
</file>